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t5oWM+wXsAiJok5njS91HYnr7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">
  <p:cSld name="Diseño personalizado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50"/>
            <a:ext cx="12192000" cy="68582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3" name="Google Shape;73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4" name="Google Shape;7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8100"/>
            <a:ext cx="12191733" cy="685814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a de título">
  <p:cSld name="1_Diapositiva de título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50"/>
            <a:ext cx="12192000" cy="685829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7" name="Google Shape;2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pic>
        <p:nvPicPr>
          <p:cNvPr id="30" name="Google Shape;3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" y="-150"/>
            <a:ext cx="12191733" cy="685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pic>
        <p:nvPicPr>
          <p:cNvPr id="37" name="Google Shape;3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50"/>
            <a:ext cx="12192000" cy="68582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pic>
        <p:nvPicPr>
          <p:cNvPr id="44" name="Google Shape;44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" y="0"/>
            <a:ext cx="12191733" cy="685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5" name="Google Shape;55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0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ctrTitle"/>
          </p:nvPr>
        </p:nvSpPr>
        <p:spPr>
          <a:xfrm>
            <a:off x="0" y="3055903"/>
            <a:ext cx="8560904" cy="7461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Helvetica Neue"/>
              <a:buNone/>
            </a:pPr>
            <a:r>
              <a:rPr b="1" lang="es-CO" sz="4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de la presentación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" name="Google Shape;110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4856698" y="6639450"/>
            <a:ext cx="2081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</a:t>
            </a:r>
            <a:r>
              <a:rPr b="1" lang="es-CO" sz="11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minciencias</a:t>
            </a: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.gov.co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7" name="Google Shape;1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4856698" y="6639450"/>
            <a:ext cx="2081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</a:t>
            </a:r>
            <a:r>
              <a:rPr b="1" lang="es-CO" sz="11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minciencias</a:t>
            </a: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.gov.co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25" name="Google Shape;125;p5"/>
          <p:cNvSpPr txBox="1"/>
          <p:nvPr/>
        </p:nvSpPr>
        <p:spPr>
          <a:xfrm>
            <a:off x="5225409" y="6639446"/>
            <a:ext cx="1741182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www.---------------.gov.co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131" name="Google Shape;131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32" name="Google Shape;132;p6"/>
          <p:cNvSpPr txBox="1"/>
          <p:nvPr/>
        </p:nvSpPr>
        <p:spPr>
          <a:xfrm>
            <a:off x="5225409" y="6639446"/>
            <a:ext cx="1741182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CO" sz="11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www.---------------.gov.co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9" name="Google Shape;139;p7"/>
          <p:cNvSpPr txBox="1"/>
          <p:nvPr/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t/>
            </a:r>
            <a:endParaRPr sz="44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" name="Google Shape;140;p7"/>
          <p:cNvSpPr txBox="1"/>
          <p:nvPr/>
        </p:nvSpPr>
        <p:spPr>
          <a:xfrm>
            <a:off x="4856698" y="6639450"/>
            <a:ext cx="2081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</a:t>
            </a:r>
            <a:r>
              <a:rPr b="1" lang="es-CO" sz="11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minciencias</a:t>
            </a: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.gov.co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146" name="Google Shape;14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7" name="Google Shape;147;p8"/>
          <p:cNvSpPr txBox="1"/>
          <p:nvPr/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t/>
            </a:r>
            <a:endParaRPr sz="44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8" name="Google Shape;148;p8"/>
          <p:cNvSpPr txBox="1"/>
          <p:nvPr/>
        </p:nvSpPr>
        <p:spPr>
          <a:xfrm>
            <a:off x="4856698" y="6639450"/>
            <a:ext cx="2081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www.</a:t>
            </a:r>
            <a:r>
              <a:rPr b="1" lang="es-CO" sz="11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minciencias</a:t>
            </a:r>
            <a:r>
              <a:rPr b="1" i="0" lang="es-CO" sz="11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.gov.co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2023-05-08T00:34:42Z</dcterms:created>
  <dc:creator>William Camilo  Baracaldo Godoy</dc:creator>
</cp:coreProperties>
</file>